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7" r:id="rId3"/>
    <p:sldId id="260" r:id="rId4"/>
    <p:sldId id="263" r:id="rId5"/>
    <p:sldId id="259" r:id="rId6"/>
    <p:sldId id="257" r:id="rId7"/>
    <p:sldId id="258" r:id="rId8"/>
    <p:sldId id="261" r:id="rId9"/>
    <p:sldId id="262" r:id="rId10"/>
    <p:sldId id="264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51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715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7167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064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982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15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310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7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29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85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4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70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34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73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70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88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4EDC100-8770-49A7-A601-2AFE00DBF1E1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9DD2B0-1DBB-4FC2-99D1-6640F0284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19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fety Net di Riot">
            <a:hlinkClick r:id="" action="ppaction://media"/>
            <a:extLst>
              <a:ext uri="{FF2B5EF4-FFF2-40B4-BE49-F238E27FC236}">
                <a16:creationId xmlns:a16="http://schemas.microsoft.com/office/drawing/2014/main" id="{47F4EDCF-5B71-4493-86B2-380C495186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823" y="2227162"/>
            <a:ext cx="609600" cy="6096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243D12-8C4C-4508-9B3B-7E755FF6E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919" y="201428"/>
            <a:ext cx="11281366" cy="1961606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UN VIAGGIO CON «ALICE» </a:t>
            </a:r>
          </a:p>
          <a:p>
            <a:r>
              <a:rPr lang="it-IT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ALLA SCOPERTA DEL PLESSO ARANGEA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ED8817-EB97-4696-AC61-641F7C633E22}"/>
              </a:ext>
            </a:extLst>
          </p:cNvPr>
          <p:cNvSpPr txBox="1"/>
          <p:nvPr/>
        </p:nvSpPr>
        <p:spPr>
          <a:xfrm>
            <a:off x="692919" y="2836762"/>
            <a:ext cx="5612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PER IMPARARE A CONOSCERE CIO’ CHE SI DESIDERA…</a:t>
            </a:r>
          </a:p>
          <a:p>
            <a:r>
              <a:rPr lang="it-IT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INSEGUENDO I PROPRI SOGNI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A12C39-1EED-4FB9-9C04-2FD273C17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079" y="2006129"/>
            <a:ext cx="3143117" cy="4650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350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959">
        <p15:prstTrans prst="curtains"/>
      </p:transition>
    </mc:Choice>
    <mc:Fallback xmlns="">
      <p:transition spd="slow" advTm="15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999" objId="2"/>
        <p14:stopEvt time="3190" objId="2"/>
        <p14:playEvt time="319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0A8BC5-8881-45EA-AEC4-5D7BA651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30BB4FB-3F01-4599-8833-9C8AE4F455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85800"/>
            <a:ext cx="6848702" cy="5308599"/>
          </a:xfrm>
        </p:spPr>
      </p:pic>
      <p:sp>
        <p:nvSpPr>
          <p:cNvPr id="3" name="Cuore 2">
            <a:extLst>
              <a:ext uri="{FF2B5EF4-FFF2-40B4-BE49-F238E27FC236}">
                <a16:creationId xmlns:a16="http://schemas.microsoft.com/office/drawing/2014/main" id="{ECA1CA22-C3C5-4A0B-9DED-CA35FB49159E}"/>
              </a:ext>
            </a:extLst>
          </p:cNvPr>
          <p:cNvSpPr/>
          <p:nvPr/>
        </p:nvSpPr>
        <p:spPr>
          <a:xfrm>
            <a:off x="7926976" y="2899956"/>
            <a:ext cx="383177" cy="33963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ole 3">
            <a:extLst>
              <a:ext uri="{FF2B5EF4-FFF2-40B4-BE49-F238E27FC236}">
                <a16:creationId xmlns:a16="http://schemas.microsoft.com/office/drawing/2014/main" id="{349BBAEC-2205-4744-B2B7-3435D61A97A7}"/>
              </a:ext>
            </a:extLst>
          </p:cNvPr>
          <p:cNvSpPr/>
          <p:nvPr/>
        </p:nvSpPr>
        <p:spPr>
          <a:xfrm>
            <a:off x="5534298" y="2490651"/>
            <a:ext cx="444137" cy="47897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uore 4">
            <a:extLst>
              <a:ext uri="{FF2B5EF4-FFF2-40B4-BE49-F238E27FC236}">
                <a16:creationId xmlns:a16="http://schemas.microsoft.com/office/drawing/2014/main" id="{3F67238E-D87A-404E-BF23-3C09CC195B24}"/>
              </a:ext>
            </a:extLst>
          </p:cNvPr>
          <p:cNvSpPr/>
          <p:nvPr/>
        </p:nvSpPr>
        <p:spPr>
          <a:xfrm>
            <a:off x="4407776" y="2490651"/>
            <a:ext cx="383177" cy="47897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ole 5">
            <a:extLst>
              <a:ext uri="{FF2B5EF4-FFF2-40B4-BE49-F238E27FC236}">
                <a16:creationId xmlns:a16="http://schemas.microsoft.com/office/drawing/2014/main" id="{A22D893C-C304-4338-94D3-18EEFCB27224}"/>
              </a:ext>
            </a:extLst>
          </p:cNvPr>
          <p:cNvSpPr/>
          <p:nvPr/>
        </p:nvSpPr>
        <p:spPr>
          <a:xfrm>
            <a:off x="3900190" y="2629989"/>
            <a:ext cx="383177" cy="47897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ore 6">
            <a:extLst>
              <a:ext uri="{FF2B5EF4-FFF2-40B4-BE49-F238E27FC236}">
                <a16:creationId xmlns:a16="http://schemas.microsoft.com/office/drawing/2014/main" id="{03F9BF2A-BB4F-4F52-8DFE-243E2A42742C}"/>
              </a:ext>
            </a:extLst>
          </p:cNvPr>
          <p:cNvSpPr/>
          <p:nvPr/>
        </p:nvSpPr>
        <p:spPr>
          <a:xfrm>
            <a:off x="3447337" y="2710943"/>
            <a:ext cx="243840" cy="6659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B817342-DE4F-40FC-8027-CF6AAE22D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46" y="685800"/>
            <a:ext cx="4107155" cy="5308599"/>
          </a:xfrm>
          <a:prstGeom prst="rect">
            <a:avLst/>
          </a:prstGeom>
        </p:spPr>
      </p:pic>
      <p:sp>
        <p:nvSpPr>
          <p:cNvPr id="13" name="Smile 12">
            <a:extLst>
              <a:ext uri="{FF2B5EF4-FFF2-40B4-BE49-F238E27FC236}">
                <a16:creationId xmlns:a16="http://schemas.microsoft.com/office/drawing/2014/main" id="{3696FD88-1C87-48EF-BA25-ED138EAC0EB6}"/>
              </a:ext>
            </a:extLst>
          </p:cNvPr>
          <p:cNvSpPr/>
          <p:nvPr/>
        </p:nvSpPr>
        <p:spPr>
          <a:xfrm>
            <a:off x="8006931" y="2969623"/>
            <a:ext cx="179126" cy="1393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ore 13">
            <a:extLst>
              <a:ext uri="{FF2B5EF4-FFF2-40B4-BE49-F238E27FC236}">
                <a16:creationId xmlns:a16="http://schemas.microsoft.com/office/drawing/2014/main" id="{C644930B-AB04-4FE7-B9A2-1C463185058B}"/>
              </a:ext>
            </a:extLst>
          </p:cNvPr>
          <p:cNvSpPr/>
          <p:nvPr/>
        </p:nvSpPr>
        <p:spPr>
          <a:xfrm>
            <a:off x="8266012" y="3108961"/>
            <a:ext cx="124096" cy="26790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>
            <a:extLst>
              <a:ext uri="{FF2B5EF4-FFF2-40B4-BE49-F238E27FC236}">
                <a16:creationId xmlns:a16="http://schemas.microsoft.com/office/drawing/2014/main" id="{11FE67F1-5983-4450-AED3-95EBE8644D90}"/>
              </a:ext>
            </a:extLst>
          </p:cNvPr>
          <p:cNvSpPr/>
          <p:nvPr/>
        </p:nvSpPr>
        <p:spPr>
          <a:xfrm>
            <a:off x="8590085" y="2762676"/>
            <a:ext cx="240406" cy="2069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>
            <a:extLst>
              <a:ext uri="{FF2B5EF4-FFF2-40B4-BE49-F238E27FC236}">
                <a16:creationId xmlns:a16="http://schemas.microsoft.com/office/drawing/2014/main" id="{9CF4F675-78F0-41CC-BC21-63F702A0D698}"/>
              </a:ext>
            </a:extLst>
          </p:cNvPr>
          <p:cNvSpPr/>
          <p:nvPr/>
        </p:nvSpPr>
        <p:spPr>
          <a:xfrm>
            <a:off x="9087392" y="2710943"/>
            <a:ext cx="45719" cy="25868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mile 16">
            <a:extLst>
              <a:ext uri="{FF2B5EF4-FFF2-40B4-BE49-F238E27FC236}">
                <a16:creationId xmlns:a16="http://schemas.microsoft.com/office/drawing/2014/main" id="{7E7EB272-9AC9-4EF8-97B8-12C3451443B1}"/>
              </a:ext>
            </a:extLst>
          </p:cNvPr>
          <p:cNvSpPr/>
          <p:nvPr/>
        </p:nvSpPr>
        <p:spPr>
          <a:xfrm>
            <a:off x="9327798" y="2490651"/>
            <a:ext cx="173253" cy="2720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mile 17">
            <a:extLst>
              <a:ext uri="{FF2B5EF4-FFF2-40B4-BE49-F238E27FC236}">
                <a16:creationId xmlns:a16="http://schemas.microsoft.com/office/drawing/2014/main" id="{DE13266C-9FBD-444B-A9F4-D9BC27B3E521}"/>
              </a:ext>
            </a:extLst>
          </p:cNvPr>
          <p:cNvSpPr/>
          <p:nvPr/>
        </p:nvSpPr>
        <p:spPr>
          <a:xfrm>
            <a:off x="10105037" y="2351314"/>
            <a:ext cx="66574" cy="1393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mile 18">
            <a:extLst>
              <a:ext uri="{FF2B5EF4-FFF2-40B4-BE49-F238E27FC236}">
                <a16:creationId xmlns:a16="http://schemas.microsoft.com/office/drawing/2014/main" id="{981F4D2C-3685-4D10-8130-D93987A9195C}"/>
              </a:ext>
            </a:extLst>
          </p:cNvPr>
          <p:cNvSpPr/>
          <p:nvPr/>
        </p:nvSpPr>
        <p:spPr>
          <a:xfrm>
            <a:off x="10278290" y="2351314"/>
            <a:ext cx="66574" cy="1393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mile 19">
            <a:extLst>
              <a:ext uri="{FF2B5EF4-FFF2-40B4-BE49-F238E27FC236}">
                <a16:creationId xmlns:a16="http://schemas.microsoft.com/office/drawing/2014/main" id="{592C7F91-B58F-421A-B92D-DDC1157FE992}"/>
              </a:ext>
            </a:extLst>
          </p:cNvPr>
          <p:cNvSpPr/>
          <p:nvPr/>
        </p:nvSpPr>
        <p:spPr>
          <a:xfrm>
            <a:off x="9607730" y="2490651"/>
            <a:ext cx="217375" cy="22029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ore 20">
            <a:extLst>
              <a:ext uri="{FF2B5EF4-FFF2-40B4-BE49-F238E27FC236}">
                <a16:creationId xmlns:a16="http://schemas.microsoft.com/office/drawing/2014/main" id="{5126D530-63C3-4359-97AF-8E7572BF9BA0}"/>
              </a:ext>
            </a:extLst>
          </p:cNvPr>
          <p:cNvSpPr/>
          <p:nvPr/>
        </p:nvSpPr>
        <p:spPr>
          <a:xfrm>
            <a:off x="10451543" y="2351314"/>
            <a:ext cx="66574" cy="13933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uore 21">
            <a:extLst>
              <a:ext uri="{FF2B5EF4-FFF2-40B4-BE49-F238E27FC236}">
                <a16:creationId xmlns:a16="http://schemas.microsoft.com/office/drawing/2014/main" id="{B82EEC5F-CDD2-41AE-B271-F066990A08EF}"/>
              </a:ext>
            </a:extLst>
          </p:cNvPr>
          <p:cNvSpPr/>
          <p:nvPr/>
        </p:nvSpPr>
        <p:spPr>
          <a:xfrm>
            <a:off x="8769531" y="1550126"/>
            <a:ext cx="317861" cy="20694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591585"/>
      </p:ext>
    </p:extLst>
  </p:cSld>
  <p:clrMapOvr>
    <a:masterClrMapping/>
  </p:clrMapOvr>
  <p:transition spd="slow" advTm="4112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C7789-900F-4338-BE38-03E4E9CE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9A2BFFF-3333-46EA-89D2-6B9490848F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51" y="473992"/>
            <a:ext cx="6555558" cy="5910015"/>
          </a:xfr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B8ED234-26F9-4F22-9D6D-B8D2BEA274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7351" y="473992"/>
            <a:ext cx="4171406" cy="58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7">
        <p:circle/>
      </p:transition>
    </mc:Choice>
    <mc:Fallback xmlns="">
      <p:transition spd="slow" advTm="5007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0ED370-B1C4-4B7B-81D1-9EEE751D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3712270"/>
            <a:ext cx="11469188" cy="2340187"/>
          </a:xfrm>
        </p:spPr>
        <p:txBody>
          <a:bodyPr>
            <a:normAutofit/>
          </a:bodyPr>
          <a:lstStyle/>
          <a:p>
            <a:r>
              <a:rPr lang="it-IT" sz="4000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E VIVIAMO APPIENO LA NOSTRA VITA…</a:t>
            </a:r>
            <a:br>
              <a:rPr lang="it-IT" sz="4000" b="1" u="sng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it-IT" sz="4400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COME UN’AVVENTURA MERAVIGLIOSA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01AEC1-44CE-441A-912C-552E56642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218" y="685800"/>
            <a:ext cx="11591108" cy="1256211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LASCIAMOCI GUIDARE DALLA CURIOSITA’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37C090-DA08-4B7A-AE9A-5DBD4996D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137" y="1646162"/>
            <a:ext cx="11469189" cy="2066108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TUFFIAMOCI IN QUEL TRONCO CON ALICE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7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3"/>
    </mc:Choice>
    <mc:Fallback xmlns="">
      <p:transition spd="slow" advTm="1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5BDB50-90F9-48DB-9258-03FF5240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0"/>
            <a:ext cx="12192000" cy="6858000"/>
          </a:xfrm>
        </p:spPr>
        <p:txBody>
          <a:bodyPr>
            <a:noAutofit/>
          </a:bodyPr>
          <a:lstStyle/>
          <a:p>
            <a:pPr algn="ctr"/>
            <a:r>
              <a:rPr lang="it-IT" sz="8000" b="1" dirty="0">
                <a:solidFill>
                  <a:srgbClr val="FFFF00"/>
                </a:solidFill>
                <a:latin typeface="Algerian" panose="04020705040A02060702" pitchFamily="82" charset="0"/>
              </a:rPr>
              <a:t>OPEN – DAY</a:t>
            </a:r>
            <a:br>
              <a:rPr lang="it-IT" sz="8000" b="1" dirty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it-IT" sz="7200" b="1" dirty="0">
                <a:solidFill>
                  <a:srgbClr val="FFFF00"/>
                </a:solidFill>
                <a:latin typeface="Algerian" panose="04020705040A02060702" pitchFamily="82" charset="0"/>
              </a:rPr>
              <a:t>PLESSO ARANGEA</a:t>
            </a:r>
            <a:br>
              <a:rPr lang="it-IT" sz="7200" b="1" dirty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it-IT" sz="7200" b="1" dirty="0">
                <a:solidFill>
                  <a:srgbClr val="FFFF00"/>
                </a:solidFill>
                <a:latin typeface="Algerian" panose="04020705040A02060702" pitchFamily="82" charset="0"/>
              </a:rPr>
              <a:t>14 GENNAIO 2023</a:t>
            </a:r>
          </a:p>
        </p:txBody>
      </p:sp>
    </p:spTree>
    <p:extLst>
      <p:ext uri="{BB962C8B-B14F-4D97-AF65-F5344CB8AC3E}">
        <p14:creationId xmlns:p14="http://schemas.microsoft.com/office/powerpoint/2010/main" val="4831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826">
        <p14:flash/>
      </p:transition>
    </mc:Choice>
    <mc:Fallback xmlns="">
      <p:transition spd="slow" advTm="182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F2ED5E1-79DD-4F6B-B123-FBFE4F698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863" y="137160"/>
            <a:ext cx="11556273" cy="2423160"/>
          </a:xfrm>
        </p:spPr>
        <p:txBody>
          <a:bodyPr>
            <a:noAutofit/>
          </a:bodyPr>
          <a:lstStyle/>
          <a:p>
            <a:r>
              <a:rPr lang="it-IT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 «PAESE DELLE MERAVIGLIE»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6D67E9-94B5-4BE5-9FC2-73C741BD9876}"/>
              </a:ext>
            </a:extLst>
          </p:cNvPr>
          <p:cNvSpPr txBox="1"/>
          <p:nvPr/>
        </p:nvSpPr>
        <p:spPr>
          <a:xfrm>
            <a:off x="653143" y="2560320"/>
            <a:ext cx="4868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DOVE POTER COSTRUIRE LA PROPRIA IDENTITA’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84211D2-5CED-4CD8-8C33-2229388BB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856128"/>
            <a:ext cx="4824548" cy="4754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5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7"/>
    </mc:Choice>
    <mc:Fallback xmlns="">
      <p:transition spd="slow" advTm="11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D2D2877-A9A8-4F69-97DC-4AC0BA7722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1934" y="685800"/>
            <a:ext cx="5222765" cy="4941275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B70AED8-BBFA-4195-BDE8-B049A471A5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2" y="685800"/>
            <a:ext cx="5381943" cy="4941276"/>
          </a:xfrm>
        </p:spPr>
      </p:pic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3FF54BC1-D158-4187-BC8B-36CA81C05F72}"/>
              </a:ext>
            </a:extLst>
          </p:cNvPr>
          <p:cNvSpPr/>
          <p:nvPr/>
        </p:nvSpPr>
        <p:spPr>
          <a:xfrm>
            <a:off x="4693920" y="2194559"/>
            <a:ext cx="217714" cy="217715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mile 2">
            <a:extLst>
              <a:ext uri="{FF2B5EF4-FFF2-40B4-BE49-F238E27FC236}">
                <a16:creationId xmlns:a16="http://schemas.microsoft.com/office/drawing/2014/main" id="{D92F6ECC-49F4-4DF4-8CA8-22F08A0EF9CE}"/>
              </a:ext>
            </a:extLst>
          </p:cNvPr>
          <p:cNvSpPr/>
          <p:nvPr/>
        </p:nvSpPr>
        <p:spPr>
          <a:xfrm>
            <a:off x="1881051" y="2194558"/>
            <a:ext cx="130629" cy="21771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>
            <a:extLst>
              <a:ext uri="{FF2B5EF4-FFF2-40B4-BE49-F238E27FC236}">
                <a16:creationId xmlns:a16="http://schemas.microsoft.com/office/drawing/2014/main" id="{40E820EB-4149-49EF-9E83-CB34AED63FC2}"/>
              </a:ext>
            </a:extLst>
          </p:cNvPr>
          <p:cNvSpPr/>
          <p:nvPr/>
        </p:nvSpPr>
        <p:spPr>
          <a:xfrm>
            <a:off x="2124891" y="2194559"/>
            <a:ext cx="130629" cy="1306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>
            <a:extLst>
              <a:ext uri="{FF2B5EF4-FFF2-40B4-BE49-F238E27FC236}">
                <a16:creationId xmlns:a16="http://schemas.microsoft.com/office/drawing/2014/main" id="{471C3BFD-E6AA-468C-8BA6-C15F1FA1AC23}"/>
              </a:ext>
            </a:extLst>
          </p:cNvPr>
          <p:cNvSpPr/>
          <p:nvPr/>
        </p:nvSpPr>
        <p:spPr>
          <a:xfrm>
            <a:off x="2255520" y="2194558"/>
            <a:ext cx="130629" cy="1306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>
            <a:extLst>
              <a:ext uri="{FF2B5EF4-FFF2-40B4-BE49-F238E27FC236}">
                <a16:creationId xmlns:a16="http://schemas.microsoft.com/office/drawing/2014/main" id="{DBE935CA-1F17-4554-9A7F-D894DB1A001F}"/>
              </a:ext>
            </a:extLst>
          </p:cNvPr>
          <p:cNvSpPr/>
          <p:nvPr/>
        </p:nvSpPr>
        <p:spPr>
          <a:xfrm>
            <a:off x="2368731" y="3143794"/>
            <a:ext cx="148046" cy="1654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mile 8">
            <a:extLst>
              <a:ext uri="{FF2B5EF4-FFF2-40B4-BE49-F238E27FC236}">
                <a16:creationId xmlns:a16="http://schemas.microsoft.com/office/drawing/2014/main" id="{94173C85-86E2-4802-B501-656CDF809BEC}"/>
              </a:ext>
            </a:extLst>
          </p:cNvPr>
          <p:cNvSpPr/>
          <p:nvPr/>
        </p:nvSpPr>
        <p:spPr>
          <a:xfrm>
            <a:off x="1946701" y="3030583"/>
            <a:ext cx="130629" cy="1654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>
            <a:extLst>
              <a:ext uri="{FF2B5EF4-FFF2-40B4-BE49-F238E27FC236}">
                <a16:creationId xmlns:a16="http://schemas.microsoft.com/office/drawing/2014/main" id="{D3342D37-D398-4BEA-A83E-D560BCE7E955}"/>
              </a:ext>
            </a:extLst>
          </p:cNvPr>
          <p:cNvSpPr/>
          <p:nvPr/>
        </p:nvSpPr>
        <p:spPr>
          <a:xfrm>
            <a:off x="4693920" y="2194558"/>
            <a:ext cx="217714" cy="21771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>
            <a:extLst>
              <a:ext uri="{FF2B5EF4-FFF2-40B4-BE49-F238E27FC236}">
                <a16:creationId xmlns:a16="http://schemas.microsoft.com/office/drawing/2014/main" id="{C0DF3DA1-CB81-4929-93A9-0C76B5638104}"/>
              </a:ext>
            </a:extLst>
          </p:cNvPr>
          <p:cNvSpPr/>
          <p:nvPr/>
        </p:nvSpPr>
        <p:spPr>
          <a:xfrm>
            <a:off x="3927566" y="2891246"/>
            <a:ext cx="130629" cy="2525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>
            <a:extLst>
              <a:ext uri="{FF2B5EF4-FFF2-40B4-BE49-F238E27FC236}">
                <a16:creationId xmlns:a16="http://schemas.microsoft.com/office/drawing/2014/main" id="{DCDA28C8-0F34-48C7-8DBB-DB4229132F35}"/>
              </a:ext>
            </a:extLst>
          </p:cNvPr>
          <p:cNvSpPr/>
          <p:nvPr/>
        </p:nvSpPr>
        <p:spPr>
          <a:xfrm>
            <a:off x="2011680" y="3309257"/>
            <a:ext cx="113211" cy="1654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ore 12">
            <a:extLst>
              <a:ext uri="{FF2B5EF4-FFF2-40B4-BE49-F238E27FC236}">
                <a16:creationId xmlns:a16="http://schemas.microsoft.com/office/drawing/2014/main" id="{8739445C-41E4-4B44-AA5B-4501BB9BCCC9}"/>
              </a:ext>
            </a:extLst>
          </p:cNvPr>
          <p:cNvSpPr/>
          <p:nvPr/>
        </p:nvSpPr>
        <p:spPr>
          <a:xfrm>
            <a:off x="7907383" y="1811383"/>
            <a:ext cx="104503" cy="14804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mile 13">
            <a:extLst>
              <a:ext uri="{FF2B5EF4-FFF2-40B4-BE49-F238E27FC236}">
                <a16:creationId xmlns:a16="http://schemas.microsoft.com/office/drawing/2014/main" id="{9EB944E1-763D-4B2E-B196-1243E6CF0B1A}"/>
              </a:ext>
            </a:extLst>
          </p:cNvPr>
          <p:cNvSpPr/>
          <p:nvPr/>
        </p:nvSpPr>
        <p:spPr>
          <a:xfrm>
            <a:off x="9532537" y="1663338"/>
            <a:ext cx="200296" cy="14804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>
            <a:extLst>
              <a:ext uri="{FF2B5EF4-FFF2-40B4-BE49-F238E27FC236}">
                <a16:creationId xmlns:a16="http://schemas.microsoft.com/office/drawing/2014/main" id="{73AC1F19-0E03-412E-8371-25464C47A655}"/>
              </a:ext>
            </a:extLst>
          </p:cNvPr>
          <p:cNvSpPr/>
          <p:nvPr/>
        </p:nvSpPr>
        <p:spPr>
          <a:xfrm>
            <a:off x="9309463" y="3380683"/>
            <a:ext cx="223074" cy="2373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>
            <a:extLst>
              <a:ext uri="{FF2B5EF4-FFF2-40B4-BE49-F238E27FC236}">
                <a16:creationId xmlns:a16="http://schemas.microsoft.com/office/drawing/2014/main" id="{761597E8-094E-44F8-9586-BF39A827B884}"/>
              </a:ext>
            </a:extLst>
          </p:cNvPr>
          <p:cNvSpPr/>
          <p:nvPr/>
        </p:nvSpPr>
        <p:spPr>
          <a:xfrm>
            <a:off x="10572206" y="4075611"/>
            <a:ext cx="243840" cy="3570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mile 16">
            <a:extLst>
              <a:ext uri="{FF2B5EF4-FFF2-40B4-BE49-F238E27FC236}">
                <a16:creationId xmlns:a16="http://schemas.microsoft.com/office/drawing/2014/main" id="{D326B2E7-25F9-4212-B796-15052F207877}"/>
              </a:ext>
            </a:extLst>
          </p:cNvPr>
          <p:cNvSpPr/>
          <p:nvPr/>
        </p:nvSpPr>
        <p:spPr>
          <a:xfrm>
            <a:off x="3039291" y="2194558"/>
            <a:ext cx="130629" cy="21771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mile 17">
            <a:extLst>
              <a:ext uri="{FF2B5EF4-FFF2-40B4-BE49-F238E27FC236}">
                <a16:creationId xmlns:a16="http://schemas.microsoft.com/office/drawing/2014/main" id="{553DD73E-585D-4CF9-A194-0375C5F50C4C}"/>
              </a:ext>
            </a:extLst>
          </p:cNvPr>
          <p:cNvSpPr/>
          <p:nvPr/>
        </p:nvSpPr>
        <p:spPr>
          <a:xfrm>
            <a:off x="3457302" y="2751909"/>
            <a:ext cx="130629" cy="2525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tella a 5 punte 18">
            <a:extLst>
              <a:ext uri="{FF2B5EF4-FFF2-40B4-BE49-F238E27FC236}">
                <a16:creationId xmlns:a16="http://schemas.microsoft.com/office/drawing/2014/main" id="{2837F778-6E2D-435C-9AF8-C3EEF41334D6}"/>
              </a:ext>
            </a:extLst>
          </p:cNvPr>
          <p:cNvSpPr/>
          <p:nvPr/>
        </p:nvSpPr>
        <p:spPr>
          <a:xfrm>
            <a:off x="10180321" y="1680755"/>
            <a:ext cx="200296" cy="2612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508288"/>
      </p:ext>
    </p:extLst>
  </p:cSld>
  <p:clrMapOvr>
    <a:masterClrMapping/>
  </p:clrMapOvr>
  <p:transition spd="slow" advTm="256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5AC31-7365-4D47-9190-77E915F9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27DF27C-7E31-4A7F-AA9E-246376871A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2" y="235835"/>
            <a:ext cx="4937125" cy="3193165"/>
          </a:xfr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D61FA8E-44ED-4992-A13C-FFFF8F77C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19" y="204359"/>
            <a:ext cx="5005076" cy="375380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3CEC8A2-2281-4693-824D-CFC7683F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20" y="4487331"/>
            <a:ext cx="5005076" cy="2166309"/>
          </a:xfrm>
          <a:prstGeom prst="rect">
            <a:avLst/>
          </a:prstGeom>
        </p:spPr>
      </p:pic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9E05CE14-CF6B-46C8-9188-F2DE1E33E1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1" y="3643532"/>
            <a:ext cx="4937125" cy="2865633"/>
          </a:xfrm>
        </p:spPr>
      </p:pic>
      <p:sp>
        <p:nvSpPr>
          <p:cNvPr id="3" name="Cuore 2">
            <a:extLst>
              <a:ext uri="{FF2B5EF4-FFF2-40B4-BE49-F238E27FC236}">
                <a16:creationId xmlns:a16="http://schemas.microsoft.com/office/drawing/2014/main" id="{918DC9B5-133A-44E0-BF2D-57BBF2F24EF5}"/>
              </a:ext>
            </a:extLst>
          </p:cNvPr>
          <p:cNvSpPr/>
          <p:nvPr/>
        </p:nvSpPr>
        <p:spPr>
          <a:xfrm>
            <a:off x="7707086" y="2029097"/>
            <a:ext cx="45719" cy="7837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>
            <a:extLst>
              <a:ext uri="{FF2B5EF4-FFF2-40B4-BE49-F238E27FC236}">
                <a16:creationId xmlns:a16="http://schemas.microsoft.com/office/drawing/2014/main" id="{3612F360-87D4-44B4-A238-2A02A5CD62AD}"/>
              </a:ext>
            </a:extLst>
          </p:cNvPr>
          <p:cNvSpPr/>
          <p:nvPr/>
        </p:nvSpPr>
        <p:spPr>
          <a:xfrm>
            <a:off x="8612777" y="1915886"/>
            <a:ext cx="163330" cy="1915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>
            <a:extLst>
              <a:ext uri="{FF2B5EF4-FFF2-40B4-BE49-F238E27FC236}">
                <a16:creationId xmlns:a16="http://schemas.microsoft.com/office/drawing/2014/main" id="{2A6CEEFF-C322-4CB9-8C7B-999CAFD9F317}"/>
              </a:ext>
            </a:extLst>
          </p:cNvPr>
          <p:cNvSpPr/>
          <p:nvPr/>
        </p:nvSpPr>
        <p:spPr>
          <a:xfrm>
            <a:off x="10016363" y="2029097"/>
            <a:ext cx="163330" cy="1915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ore 6">
            <a:extLst>
              <a:ext uri="{FF2B5EF4-FFF2-40B4-BE49-F238E27FC236}">
                <a16:creationId xmlns:a16="http://schemas.microsoft.com/office/drawing/2014/main" id="{860A81F0-1AFA-4796-B51E-901F2A8774AD}"/>
              </a:ext>
            </a:extLst>
          </p:cNvPr>
          <p:cNvSpPr/>
          <p:nvPr/>
        </p:nvSpPr>
        <p:spPr>
          <a:xfrm>
            <a:off x="10972800" y="2029095"/>
            <a:ext cx="230195" cy="19158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>
            <a:extLst>
              <a:ext uri="{FF2B5EF4-FFF2-40B4-BE49-F238E27FC236}">
                <a16:creationId xmlns:a16="http://schemas.microsoft.com/office/drawing/2014/main" id="{8B3A56F9-8A0B-4E3D-AB0D-D9ABBEE29978}"/>
              </a:ext>
            </a:extLst>
          </p:cNvPr>
          <p:cNvSpPr/>
          <p:nvPr/>
        </p:nvSpPr>
        <p:spPr>
          <a:xfrm>
            <a:off x="6975566" y="2029096"/>
            <a:ext cx="163330" cy="1915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ore 8">
            <a:extLst>
              <a:ext uri="{FF2B5EF4-FFF2-40B4-BE49-F238E27FC236}">
                <a16:creationId xmlns:a16="http://schemas.microsoft.com/office/drawing/2014/main" id="{04C4F86D-2C84-40E5-88A2-24E8D9457C66}"/>
              </a:ext>
            </a:extLst>
          </p:cNvPr>
          <p:cNvSpPr/>
          <p:nvPr/>
        </p:nvSpPr>
        <p:spPr>
          <a:xfrm>
            <a:off x="7228114" y="5451566"/>
            <a:ext cx="226423" cy="19158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ore 9">
            <a:extLst>
              <a:ext uri="{FF2B5EF4-FFF2-40B4-BE49-F238E27FC236}">
                <a16:creationId xmlns:a16="http://schemas.microsoft.com/office/drawing/2014/main" id="{FA34F80E-EAB1-4451-A80F-17AD4AD81D52}"/>
              </a:ext>
            </a:extLst>
          </p:cNvPr>
          <p:cNvSpPr/>
          <p:nvPr/>
        </p:nvSpPr>
        <p:spPr>
          <a:xfrm>
            <a:off x="7881257" y="5529943"/>
            <a:ext cx="226423" cy="11321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ore 10">
            <a:extLst>
              <a:ext uri="{FF2B5EF4-FFF2-40B4-BE49-F238E27FC236}">
                <a16:creationId xmlns:a16="http://schemas.microsoft.com/office/drawing/2014/main" id="{1BD2D48C-3896-46A4-A2E5-3C7D77AA51CD}"/>
              </a:ext>
            </a:extLst>
          </p:cNvPr>
          <p:cNvSpPr/>
          <p:nvPr/>
        </p:nvSpPr>
        <p:spPr>
          <a:xfrm>
            <a:off x="8969829" y="5451566"/>
            <a:ext cx="161155" cy="11321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>
            <a:extLst>
              <a:ext uri="{FF2B5EF4-FFF2-40B4-BE49-F238E27FC236}">
                <a16:creationId xmlns:a16="http://schemas.microsoft.com/office/drawing/2014/main" id="{7BEA23BF-284B-4207-B5CE-93B17F02113C}"/>
              </a:ext>
            </a:extLst>
          </p:cNvPr>
          <p:cNvSpPr/>
          <p:nvPr/>
        </p:nvSpPr>
        <p:spPr>
          <a:xfrm>
            <a:off x="9426404" y="5451564"/>
            <a:ext cx="218927" cy="1132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mile 12">
            <a:extLst>
              <a:ext uri="{FF2B5EF4-FFF2-40B4-BE49-F238E27FC236}">
                <a16:creationId xmlns:a16="http://schemas.microsoft.com/office/drawing/2014/main" id="{0C0FBD31-709B-4A0F-A663-E637F60C1F10}"/>
              </a:ext>
            </a:extLst>
          </p:cNvPr>
          <p:cNvSpPr/>
          <p:nvPr/>
        </p:nvSpPr>
        <p:spPr>
          <a:xfrm>
            <a:off x="10241916" y="5338354"/>
            <a:ext cx="295421" cy="22642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>
            <a:extLst>
              <a:ext uri="{FF2B5EF4-FFF2-40B4-BE49-F238E27FC236}">
                <a16:creationId xmlns:a16="http://schemas.microsoft.com/office/drawing/2014/main" id="{26FF928B-9F5A-4EBE-9256-198EE0D09487}"/>
              </a:ext>
            </a:extLst>
          </p:cNvPr>
          <p:cNvSpPr/>
          <p:nvPr/>
        </p:nvSpPr>
        <p:spPr>
          <a:xfrm>
            <a:off x="8525149" y="5451566"/>
            <a:ext cx="161155" cy="11321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53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93">
        <p15:prstTrans prst="fallOver"/>
      </p:transition>
    </mc:Choice>
    <mc:Fallback xmlns="">
      <p:transition spd="slow" advTm="409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911E9-C075-4999-A96E-1B931C40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F0C70A2-7ED7-46ED-B690-EFE161B15B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9" y="312556"/>
            <a:ext cx="2878174" cy="6257056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1853DF1-8218-4866-B09F-877F87439D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14" y="312555"/>
            <a:ext cx="3052951" cy="6257055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8867D81-B180-435F-8167-D5CD3DA6D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65" y="164511"/>
            <a:ext cx="5242297" cy="64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740">
        <p14:flash/>
      </p:transition>
    </mc:Choice>
    <mc:Fallback xmlns="">
      <p:transition spd="slow" advTm="374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55F06EF3-A41D-4A71-9257-A16805565B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" y="154745"/>
            <a:ext cx="11548562" cy="6499273"/>
          </a:xfrm>
        </p:spPr>
      </p:pic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71B1B5A3-A275-49A7-A751-887595C264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13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637">
        <p15:prstTrans prst="curtains"/>
      </p:transition>
    </mc:Choice>
    <mc:Fallback xmlns="">
      <p:transition spd="slow" advTm="163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739DDE-4C1B-4291-B908-8EDF8B56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DF5B71-C079-4AF0-9D46-64527295C3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2" y="675250"/>
            <a:ext cx="4661793" cy="4839286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2BD1C37-9087-497B-8A20-A05FDC4066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17" y="418514"/>
            <a:ext cx="6169735" cy="5785338"/>
          </a:xfrm>
        </p:spPr>
      </p:pic>
      <p:sp>
        <p:nvSpPr>
          <p:cNvPr id="3" name="Smile 2">
            <a:extLst>
              <a:ext uri="{FF2B5EF4-FFF2-40B4-BE49-F238E27FC236}">
                <a16:creationId xmlns:a16="http://schemas.microsoft.com/office/drawing/2014/main" id="{4E70EEEF-94D3-4482-877A-2FEA2A60820C}"/>
              </a:ext>
            </a:extLst>
          </p:cNvPr>
          <p:cNvSpPr/>
          <p:nvPr/>
        </p:nvSpPr>
        <p:spPr>
          <a:xfrm>
            <a:off x="4885509" y="1733006"/>
            <a:ext cx="130628" cy="1219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>
            <a:extLst>
              <a:ext uri="{FF2B5EF4-FFF2-40B4-BE49-F238E27FC236}">
                <a16:creationId xmlns:a16="http://schemas.microsoft.com/office/drawing/2014/main" id="{F61CC488-85B5-4EFC-B27F-C8FD4B6B2406}"/>
              </a:ext>
            </a:extLst>
          </p:cNvPr>
          <p:cNvSpPr/>
          <p:nvPr/>
        </p:nvSpPr>
        <p:spPr>
          <a:xfrm>
            <a:off x="1672046" y="2177143"/>
            <a:ext cx="148045" cy="1219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ore 5">
            <a:extLst>
              <a:ext uri="{FF2B5EF4-FFF2-40B4-BE49-F238E27FC236}">
                <a16:creationId xmlns:a16="http://schemas.microsoft.com/office/drawing/2014/main" id="{BC37E471-CA44-48FF-90DF-D7F52750ECB5}"/>
              </a:ext>
            </a:extLst>
          </p:cNvPr>
          <p:cNvSpPr/>
          <p:nvPr/>
        </p:nvSpPr>
        <p:spPr>
          <a:xfrm>
            <a:off x="2420983" y="2299063"/>
            <a:ext cx="148045" cy="7160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>
            <a:extLst>
              <a:ext uri="{FF2B5EF4-FFF2-40B4-BE49-F238E27FC236}">
                <a16:creationId xmlns:a16="http://schemas.microsoft.com/office/drawing/2014/main" id="{FD8A8EFA-B2D3-4602-9233-6A3C1E9A284F}"/>
              </a:ext>
            </a:extLst>
          </p:cNvPr>
          <p:cNvSpPr/>
          <p:nvPr/>
        </p:nvSpPr>
        <p:spPr>
          <a:xfrm>
            <a:off x="2213703" y="1576251"/>
            <a:ext cx="581748" cy="24294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mile 8">
            <a:extLst>
              <a:ext uri="{FF2B5EF4-FFF2-40B4-BE49-F238E27FC236}">
                <a16:creationId xmlns:a16="http://schemas.microsoft.com/office/drawing/2014/main" id="{83E164BF-ED50-413D-A3CE-7C0610268C79}"/>
              </a:ext>
            </a:extLst>
          </p:cNvPr>
          <p:cNvSpPr/>
          <p:nvPr/>
        </p:nvSpPr>
        <p:spPr>
          <a:xfrm>
            <a:off x="10189029" y="2516777"/>
            <a:ext cx="212381" cy="26996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ore 9">
            <a:extLst>
              <a:ext uri="{FF2B5EF4-FFF2-40B4-BE49-F238E27FC236}">
                <a16:creationId xmlns:a16="http://schemas.microsoft.com/office/drawing/2014/main" id="{1415946B-2C4C-4B56-8ED5-62CF36B46689}"/>
              </a:ext>
            </a:extLst>
          </p:cNvPr>
          <p:cNvSpPr/>
          <p:nvPr/>
        </p:nvSpPr>
        <p:spPr>
          <a:xfrm>
            <a:off x="9431383" y="2725783"/>
            <a:ext cx="212381" cy="26996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>
            <a:extLst>
              <a:ext uri="{FF2B5EF4-FFF2-40B4-BE49-F238E27FC236}">
                <a16:creationId xmlns:a16="http://schemas.microsoft.com/office/drawing/2014/main" id="{E4B70374-9E5F-4FEA-81F1-86104E1E5D25}"/>
              </a:ext>
            </a:extLst>
          </p:cNvPr>
          <p:cNvSpPr/>
          <p:nvPr/>
        </p:nvSpPr>
        <p:spPr>
          <a:xfrm>
            <a:off x="9643764" y="2995749"/>
            <a:ext cx="318842" cy="26996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>
            <a:extLst>
              <a:ext uri="{FF2B5EF4-FFF2-40B4-BE49-F238E27FC236}">
                <a16:creationId xmlns:a16="http://schemas.microsoft.com/office/drawing/2014/main" id="{9D2BFAB1-29FA-4A4E-BB12-D913E7BC354F}"/>
              </a:ext>
            </a:extLst>
          </p:cNvPr>
          <p:cNvSpPr/>
          <p:nvPr/>
        </p:nvSpPr>
        <p:spPr>
          <a:xfrm>
            <a:off x="10037376" y="2177143"/>
            <a:ext cx="212381" cy="26996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2E90A6E1-A66F-4C8E-80DE-C09CD7D6FC81}"/>
              </a:ext>
            </a:extLst>
          </p:cNvPr>
          <p:cNvSpPr/>
          <p:nvPr/>
        </p:nvSpPr>
        <p:spPr>
          <a:xfrm>
            <a:off x="7498080" y="1994263"/>
            <a:ext cx="296091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tella a 5 punte 13">
            <a:extLst>
              <a:ext uri="{FF2B5EF4-FFF2-40B4-BE49-F238E27FC236}">
                <a16:creationId xmlns:a16="http://schemas.microsoft.com/office/drawing/2014/main" id="{CA49BFEE-A5AF-4532-B2A1-875B88234130}"/>
              </a:ext>
            </a:extLst>
          </p:cNvPr>
          <p:cNvSpPr/>
          <p:nvPr/>
        </p:nvSpPr>
        <p:spPr>
          <a:xfrm>
            <a:off x="7710461" y="2725783"/>
            <a:ext cx="212381" cy="4615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972070"/>
      </p:ext>
    </p:extLst>
  </p:cSld>
  <p:clrMapOvr>
    <a:masterClrMapping/>
  </p:clrMapOvr>
  <p:transition spd="slow" advTm="4087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3DC872-90DE-43A0-AF6A-984E5E3C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C8DB0B-C6DF-463A-8174-907DF1D37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3"/>
            <a:ext cx="5148775" cy="6865035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C7D24E4-A737-4203-954D-02422B9922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88" y="1958"/>
            <a:ext cx="6547460" cy="3614738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361908A-84D9-4B73-AEB0-C00046C72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88" y="3739139"/>
            <a:ext cx="6547460" cy="3003452"/>
          </a:xfrm>
          <a:prstGeom prst="rect">
            <a:avLst/>
          </a:prstGeom>
        </p:spPr>
      </p:pic>
      <p:sp>
        <p:nvSpPr>
          <p:cNvPr id="3" name="Smile 2">
            <a:extLst>
              <a:ext uri="{FF2B5EF4-FFF2-40B4-BE49-F238E27FC236}">
                <a16:creationId xmlns:a16="http://schemas.microsoft.com/office/drawing/2014/main" id="{39F29479-0CC4-4811-8548-8F1EB2A85B1E}"/>
              </a:ext>
            </a:extLst>
          </p:cNvPr>
          <p:cNvSpPr/>
          <p:nvPr/>
        </p:nvSpPr>
        <p:spPr>
          <a:xfrm>
            <a:off x="2821577" y="3161211"/>
            <a:ext cx="165463" cy="19158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mile 3">
            <a:extLst>
              <a:ext uri="{FF2B5EF4-FFF2-40B4-BE49-F238E27FC236}">
                <a16:creationId xmlns:a16="http://schemas.microsoft.com/office/drawing/2014/main" id="{556F25D1-0AA7-4FE3-9904-16DB34145B63}"/>
              </a:ext>
            </a:extLst>
          </p:cNvPr>
          <p:cNvSpPr/>
          <p:nvPr/>
        </p:nvSpPr>
        <p:spPr>
          <a:xfrm>
            <a:off x="2654703" y="3518263"/>
            <a:ext cx="332338" cy="32221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uore 4">
            <a:extLst>
              <a:ext uri="{FF2B5EF4-FFF2-40B4-BE49-F238E27FC236}">
                <a16:creationId xmlns:a16="http://schemas.microsoft.com/office/drawing/2014/main" id="{F765C92A-5DBC-49B8-82C0-892B585DE6CF}"/>
              </a:ext>
            </a:extLst>
          </p:cNvPr>
          <p:cNvSpPr/>
          <p:nvPr/>
        </p:nvSpPr>
        <p:spPr>
          <a:xfrm>
            <a:off x="3684730" y="3567479"/>
            <a:ext cx="383177" cy="22378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>
            <a:extLst>
              <a:ext uri="{FF2B5EF4-FFF2-40B4-BE49-F238E27FC236}">
                <a16:creationId xmlns:a16="http://schemas.microsoft.com/office/drawing/2014/main" id="{2C546547-3E7C-44D2-8B3A-AF46A57F55AD}"/>
              </a:ext>
            </a:extLst>
          </p:cNvPr>
          <p:cNvSpPr/>
          <p:nvPr/>
        </p:nvSpPr>
        <p:spPr>
          <a:xfrm>
            <a:off x="4188823" y="3065418"/>
            <a:ext cx="391886" cy="28738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uore 8">
            <a:extLst>
              <a:ext uri="{FF2B5EF4-FFF2-40B4-BE49-F238E27FC236}">
                <a16:creationId xmlns:a16="http://schemas.microsoft.com/office/drawing/2014/main" id="{5CB82932-FD27-4E6C-A223-C46476740EBB}"/>
              </a:ext>
            </a:extLst>
          </p:cNvPr>
          <p:cNvSpPr/>
          <p:nvPr/>
        </p:nvSpPr>
        <p:spPr>
          <a:xfrm>
            <a:off x="2194560" y="3352800"/>
            <a:ext cx="165463" cy="1654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ore 10">
            <a:extLst>
              <a:ext uri="{FF2B5EF4-FFF2-40B4-BE49-F238E27FC236}">
                <a16:creationId xmlns:a16="http://schemas.microsoft.com/office/drawing/2014/main" id="{1F1353CC-EE78-483B-8802-4A991D1489DE}"/>
              </a:ext>
            </a:extLst>
          </p:cNvPr>
          <p:cNvSpPr/>
          <p:nvPr/>
        </p:nvSpPr>
        <p:spPr>
          <a:xfrm>
            <a:off x="1806647" y="3326674"/>
            <a:ext cx="165463" cy="10232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ore 11">
            <a:extLst>
              <a:ext uri="{FF2B5EF4-FFF2-40B4-BE49-F238E27FC236}">
                <a16:creationId xmlns:a16="http://schemas.microsoft.com/office/drawing/2014/main" id="{3C47B887-36AD-490D-A8CD-37ECB4DAEB13}"/>
              </a:ext>
            </a:extLst>
          </p:cNvPr>
          <p:cNvSpPr/>
          <p:nvPr/>
        </p:nvSpPr>
        <p:spPr>
          <a:xfrm flipH="1">
            <a:off x="1718939" y="3123110"/>
            <a:ext cx="227045" cy="25472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ore 12">
            <a:extLst>
              <a:ext uri="{FF2B5EF4-FFF2-40B4-BE49-F238E27FC236}">
                <a16:creationId xmlns:a16="http://schemas.microsoft.com/office/drawing/2014/main" id="{D7948BB8-5F7B-4EC6-95C0-8EB65454A7F6}"/>
              </a:ext>
            </a:extLst>
          </p:cNvPr>
          <p:cNvSpPr/>
          <p:nvPr/>
        </p:nvSpPr>
        <p:spPr>
          <a:xfrm>
            <a:off x="753998" y="3394164"/>
            <a:ext cx="278591" cy="22253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uore 13">
            <a:extLst>
              <a:ext uri="{FF2B5EF4-FFF2-40B4-BE49-F238E27FC236}">
                <a16:creationId xmlns:a16="http://schemas.microsoft.com/office/drawing/2014/main" id="{A2E60FD1-5B7E-47D3-B0BC-AEC5BC219308}"/>
              </a:ext>
            </a:extLst>
          </p:cNvPr>
          <p:cNvSpPr/>
          <p:nvPr/>
        </p:nvSpPr>
        <p:spPr>
          <a:xfrm>
            <a:off x="1184366" y="3098074"/>
            <a:ext cx="227046" cy="1654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mile 14">
            <a:extLst>
              <a:ext uri="{FF2B5EF4-FFF2-40B4-BE49-F238E27FC236}">
                <a16:creationId xmlns:a16="http://schemas.microsoft.com/office/drawing/2014/main" id="{1E72174E-D63B-492B-B3F7-51E89A2EA599}"/>
              </a:ext>
            </a:extLst>
          </p:cNvPr>
          <p:cNvSpPr/>
          <p:nvPr/>
        </p:nvSpPr>
        <p:spPr>
          <a:xfrm>
            <a:off x="505097" y="3616696"/>
            <a:ext cx="332339" cy="22378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>
            <a:extLst>
              <a:ext uri="{FF2B5EF4-FFF2-40B4-BE49-F238E27FC236}">
                <a16:creationId xmlns:a16="http://schemas.microsoft.com/office/drawing/2014/main" id="{589FD332-0112-4B65-955F-3B70E11E00A2}"/>
              </a:ext>
            </a:extLst>
          </p:cNvPr>
          <p:cNvSpPr/>
          <p:nvPr/>
        </p:nvSpPr>
        <p:spPr>
          <a:xfrm>
            <a:off x="107852" y="3263537"/>
            <a:ext cx="227047" cy="1654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mile 16">
            <a:extLst>
              <a:ext uri="{FF2B5EF4-FFF2-40B4-BE49-F238E27FC236}">
                <a16:creationId xmlns:a16="http://schemas.microsoft.com/office/drawing/2014/main" id="{2D3176C2-C061-46C2-9EDC-4FBFF1272FF1}"/>
              </a:ext>
            </a:extLst>
          </p:cNvPr>
          <p:cNvSpPr/>
          <p:nvPr/>
        </p:nvSpPr>
        <p:spPr>
          <a:xfrm>
            <a:off x="8238309" y="4676503"/>
            <a:ext cx="156754" cy="1639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mile 17">
            <a:extLst>
              <a:ext uri="{FF2B5EF4-FFF2-40B4-BE49-F238E27FC236}">
                <a16:creationId xmlns:a16="http://schemas.microsoft.com/office/drawing/2014/main" id="{F3D77667-CB3C-4715-A21C-4CEA4E74A8AB}"/>
              </a:ext>
            </a:extLst>
          </p:cNvPr>
          <p:cNvSpPr/>
          <p:nvPr/>
        </p:nvSpPr>
        <p:spPr>
          <a:xfrm>
            <a:off x="8560526" y="4751228"/>
            <a:ext cx="222450" cy="892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uore 18">
            <a:extLst>
              <a:ext uri="{FF2B5EF4-FFF2-40B4-BE49-F238E27FC236}">
                <a16:creationId xmlns:a16="http://schemas.microsoft.com/office/drawing/2014/main" id="{7D0F591F-05C7-4B9B-B68E-D029085D5834}"/>
              </a:ext>
            </a:extLst>
          </p:cNvPr>
          <p:cNvSpPr/>
          <p:nvPr/>
        </p:nvSpPr>
        <p:spPr>
          <a:xfrm>
            <a:off x="8316686" y="4901712"/>
            <a:ext cx="222450" cy="1224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ore 19">
            <a:extLst>
              <a:ext uri="{FF2B5EF4-FFF2-40B4-BE49-F238E27FC236}">
                <a16:creationId xmlns:a16="http://schemas.microsoft.com/office/drawing/2014/main" id="{FD242EA1-E7D7-4EC3-A88C-8C84D2049D46}"/>
              </a:ext>
            </a:extLst>
          </p:cNvPr>
          <p:cNvSpPr/>
          <p:nvPr/>
        </p:nvSpPr>
        <p:spPr>
          <a:xfrm>
            <a:off x="8782976" y="4840491"/>
            <a:ext cx="222450" cy="12244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uore 20">
            <a:extLst>
              <a:ext uri="{FF2B5EF4-FFF2-40B4-BE49-F238E27FC236}">
                <a16:creationId xmlns:a16="http://schemas.microsoft.com/office/drawing/2014/main" id="{1A8D1D28-B4CB-4E5F-A805-415ABE177D42}"/>
              </a:ext>
            </a:extLst>
          </p:cNvPr>
          <p:cNvSpPr/>
          <p:nvPr/>
        </p:nvSpPr>
        <p:spPr>
          <a:xfrm>
            <a:off x="9902824" y="4962934"/>
            <a:ext cx="155576" cy="1925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mile 21">
            <a:extLst>
              <a:ext uri="{FF2B5EF4-FFF2-40B4-BE49-F238E27FC236}">
                <a16:creationId xmlns:a16="http://schemas.microsoft.com/office/drawing/2014/main" id="{AC53CDA3-717D-4BC9-A78A-8961F03471FF}"/>
              </a:ext>
            </a:extLst>
          </p:cNvPr>
          <p:cNvSpPr/>
          <p:nvPr/>
        </p:nvSpPr>
        <p:spPr>
          <a:xfrm>
            <a:off x="11077303" y="4293326"/>
            <a:ext cx="430485" cy="38317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mile 22">
            <a:extLst>
              <a:ext uri="{FF2B5EF4-FFF2-40B4-BE49-F238E27FC236}">
                <a16:creationId xmlns:a16="http://schemas.microsoft.com/office/drawing/2014/main" id="{F150DE61-349C-4CA6-93E8-9DDAD9B6D041}"/>
              </a:ext>
            </a:extLst>
          </p:cNvPr>
          <p:cNvSpPr/>
          <p:nvPr/>
        </p:nvSpPr>
        <p:spPr>
          <a:xfrm>
            <a:off x="9501051" y="4798946"/>
            <a:ext cx="296092" cy="2252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triscia diagonale 24">
            <a:extLst>
              <a:ext uri="{FF2B5EF4-FFF2-40B4-BE49-F238E27FC236}">
                <a16:creationId xmlns:a16="http://schemas.microsoft.com/office/drawing/2014/main" id="{93222B7A-CA00-4335-9FD0-CE03415C33A5}"/>
              </a:ext>
            </a:extLst>
          </p:cNvPr>
          <p:cNvSpPr/>
          <p:nvPr/>
        </p:nvSpPr>
        <p:spPr>
          <a:xfrm>
            <a:off x="7475303" y="5024155"/>
            <a:ext cx="453470" cy="618999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Stella a 5 punte 23">
            <a:extLst>
              <a:ext uri="{FF2B5EF4-FFF2-40B4-BE49-F238E27FC236}">
                <a16:creationId xmlns:a16="http://schemas.microsoft.com/office/drawing/2014/main" id="{80A4A818-8E2E-4B34-BD47-19133CF9600F}"/>
              </a:ext>
            </a:extLst>
          </p:cNvPr>
          <p:cNvSpPr/>
          <p:nvPr/>
        </p:nvSpPr>
        <p:spPr>
          <a:xfrm>
            <a:off x="1411411" y="3065418"/>
            <a:ext cx="369109" cy="452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tella a 5 punte 25">
            <a:extLst>
              <a:ext uri="{FF2B5EF4-FFF2-40B4-BE49-F238E27FC236}">
                <a16:creationId xmlns:a16="http://schemas.microsoft.com/office/drawing/2014/main" id="{63DDA271-8553-4E7B-881B-DFAE82A087B3}"/>
              </a:ext>
            </a:extLst>
          </p:cNvPr>
          <p:cNvSpPr/>
          <p:nvPr/>
        </p:nvSpPr>
        <p:spPr>
          <a:xfrm>
            <a:off x="1184366" y="3567479"/>
            <a:ext cx="407068" cy="3921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5 punte 26">
            <a:extLst>
              <a:ext uri="{FF2B5EF4-FFF2-40B4-BE49-F238E27FC236}">
                <a16:creationId xmlns:a16="http://schemas.microsoft.com/office/drawing/2014/main" id="{DCC9AB6F-2022-4ADB-A845-2A6D16FEB5AA}"/>
              </a:ext>
            </a:extLst>
          </p:cNvPr>
          <p:cNvSpPr/>
          <p:nvPr/>
        </p:nvSpPr>
        <p:spPr>
          <a:xfrm>
            <a:off x="8151223" y="449944"/>
            <a:ext cx="453470" cy="4136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tella a 5 punte 27">
            <a:extLst>
              <a:ext uri="{FF2B5EF4-FFF2-40B4-BE49-F238E27FC236}">
                <a16:creationId xmlns:a16="http://schemas.microsoft.com/office/drawing/2014/main" id="{A0EAE1F6-5BA4-416C-9C2C-F8D0463A635B}"/>
              </a:ext>
            </a:extLst>
          </p:cNvPr>
          <p:cNvSpPr/>
          <p:nvPr/>
        </p:nvSpPr>
        <p:spPr>
          <a:xfrm>
            <a:off x="7309840" y="710475"/>
            <a:ext cx="453470" cy="4136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Stella a 5 punte 28">
            <a:extLst>
              <a:ext uri="{FF2B5EF4-FFF2-40B4-BE49-F238E27FC236}">
                <a16:creationId xmlns:a16="http://schemas.microsoft.com/office/drawing/2014/main" id="{FE30F9B0-3CF4-4199-96D2-3106366783DD}"/>
              </a:ext>
            </a:extLst>
          </p:cNvPr>
          <p:cNvSpPr/>
          <p:nvPr/>
        </p:nvSpPr>
        <p:spPr>
          <a:xfrm>
            <a:off x="6096000" y="4031076"/>
            <a:ext cx="430485" cy="3338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70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35">
        <p15:prstTrans prst="fallOver"/>
      </p:transition>
    </mc:Choice>
    <mc:Fallback xmlns="">
      <p:transition spd="slow" advTm="353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0594C-A9E8-4AB9-8140-26401AAF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80F71C4-C2B5-4AA8-81A5-A0B9B996D4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5475848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F83B084-6001-4CCC-9467-3F18AD4AEB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39" y="691075"/>
            <a:ext cx="4106886" cy="5475849"/>
          </a:xfrm>
        </p:spPr>
      </p:pic>
      <p:sp>
        <p:nvSpPr>
          <p:cNvPr id="3" name="Cuore 2">
            <a:extLst>
              <a:ext uri="{FF2B5EF4-FFF2-40B4-BE49-F238E27FC236}">
                <a16:creationId xmlns:a16="http://schemas.microsoft.com/office/drawing/2014/main" id="{5B470558-791A-4BD8-8F14-31720ECAF0EA}"/>
              </a:ext>
            </a:extLst>
          </p:cNvPr>
          <p:cNvSpPr/>
          <p:nvPr/>
        </p:nvSpPr>
        <p:spPr>
          <a:xfrm>
            <a:off x="3074126" y="4171406"/>
            <a:ext cx="191588" cy="31592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uore 3">
            <a:extLst>
              <a:ext uri="{FF2B5EF4-FFF2-40B4-BE49-F238E27FC236}">
                <a16:creationId xmlns:a16="http://schemas.microsoft.com/office/drawing/2014/main" id="{748889B9-CAF8-459D-B8B7-52AD05ACCA80}"/>
              </a:ext>
            </a:extLst>
          </p:cNvPr>
          <p:cNvSpPr/>
          <p:nvPr/>
        </p:nvSpPr>
        <p:spPr>
          <a:xfrm>
            <a:off x="3962400" y="4284617"/>
            <a:ext cx="330926" cy="31592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>
            <a:extLst>
              <a:ext uri="{FF2B5EF4-FFF2-40B4-BE49-F238E27FC236}">
                <a16:creationId xmlns:a16="http://schemas.microsoft.com/office/drawing/2014/main" id="{E48CBBE7-BF1B-433A-8058-D0FDE3F68788}"/>
              </a:ext>
            </a:extLst>
          </p:cNvPr>
          <p:cNvSpPr/>
          <p:nvPr/>
        </p:nvSpPr>
        <p:spPr>
          <a:xfrm>
            <a:off x="5190309" y="3849189"/>
            <a:ext cx="191588" cy="31592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mile 6">
            <a:extLst>
              <a:ext uri="{FF2B5EF4-FFF2-40B4-BE49-F238E27FC236}">
                <a16:creationId xmlns:a16="http://schemas.microsoft.com/office/drawing/2014/main" id="{7C1ECF74-F4BE-40AB-B58F-D29AF6B25028}"/>
              </a:ext>
            </a:extLst>
          </p:cNvPr>
          <p:cNvSpPr/>
          <p:nvPr/>
        </p:nvSpPr>
        <p:spPr>
          <a:xfrm>
            <a:off x="5440635" y="2168434"/>
            <a:ext cx="121965" cy="29609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mile 8">
            <a:extLst>
              <a:ext uri="{FF2B5EF4-FFF2-40B4-BE49-F238E27FC236}">
                <a16:creationId xmlns:a16="http://schemas.microsoft.com/office/drawing/2014/main" id="{FBD947B3-2655-46AC-9200-44B28EE8B403}"/>
              </a:ext>
            </a:extLst>
          </p:cNvPr>
          <p:cNvSpPr/>
          <p:nvPr/>
        </p:nvSpPr>
        <p:spPr>
          <a:xfrm>
            <a:off x="3661071" y="2168434"/>
            <a:ext cx="121965" cy="1132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>
            <a:extLst>
              <a:ext uri="{FF2B5EF4-FFF2-40B4-BE49-F238E27FC236}">
                <a16:creationId xmlns:a16="http://schemas.microsoft.com/office/drawing/2014/main" id="{E4B6BEA2-A913-49CE-BB6A-A64881E6CE8B}"/>
              </a:ext>
            </a:extLst>
          </p:cNvPr>
          <p:cNvSpPr/>
          <p:nvPr/>
        </p:nvSpPr>
        <p:spPr>
          <a:xfrm>
            <a:off x="3396343" y="2107474"/>
            <a:ext cx="264728" cy="35705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>
            <a:extLst>
              <a:ext uri="{FF2B5EF4-FFF2-40B4-BE49-F238E27FC236}">
                <a16:creationId xmlns:a16="http://schemas.microsoft.com/office/drawing/2014/main" id="{DEAC540B-B66D-4DF0-921E-C28AF8534D99}"/>
              </a:ext>
            </a:extLst>
          </p:cNvPr>
          <p:cNvSpPr/>
          <p:nvPr/>
        </p:nvSpPr>
        <p:spPr>
          <a:xfrm>
            <a:off x="3265714" y="2542903"/>
            <a:ext cx="191588" cy="14369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ore 11">
            <a:extLst>
              <a:ext uri="{FF2B5EF4-FFF2-40B4-BE49-F238E27FC236}">
                <a16:creationId xmlns:a16="http://schemas.microsoft.com/office/drawing/2014/main" id="{06476738-4D32-479F-AFE1-A5C13B2C3283}"/>
              </a:ext>
            </a:extLst>
          </p:cNvPr>
          <p:cNvSpPr/>
          <p:nvPr/>
        </p:nvSpPr>
        <p:spPr>
          <a:xfrm>
            <a:off x="2699657" y="2899955"/>
            <a:ext cx="226423" cy="31350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ore 12">
            <a:extLst>
              <a:ext uri="{FF2B5EF4-FFF2-40B4-BE49-F238E27FC236}">
                <a16:creationId xmlns:a16="http://schemas.microsoft.com/office/drawing/2014/main" id="{B30926BF-D9C5-49CD-A000-7504DECB9829}"/>
              </a:ext>
            </a:extLst>
          </p:cNvPr>
          <p:cNvSpPr/>
          <p:nvPr/>
        </p:nvSpPr>
        <p:spPr>
          <a:xfrm>
            <a:off x="2011680" y="2686594"/>
            <a:ext cx="191588" cy="21336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mile 13">
            <a:extLst>
              <a:ext uri="{FF2B5EF4-FFF2-40B4-BE49-F238E27FC236}">
                <a16:creationId xmlns:a16="http://schemas.microsoft.com/office/drawing/2014/main" id="{C9D058E8-6C57-4F10-A8C1-68B60863AC80}"/>
              </a:ext>
            </a:extLst>
          </p:cNvPr>
          <p:cNvSpPr/>
          <p:nvPr/>
        </p:nvSpPr>
        <p:spPr>
          <a:xfrm>
            <a:off x="2926080" y="1950720"/>
            <a:ext cx="148046" cy="15675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le 14">
            <a:extLst>
              <a:ext uri="{FF2B5EF4-FFF2-40B4-BE49-F238E27FC236}">
                <a16:creationId xmlns:a16="http://schemas.microsoft.com/office/drawing/2014/main" id="{658C8F3C-BFB0-40BF-BBCF-9C74CB35CFF7}"/>
              </a:ext>
            </a:extLst>
          </p:cNvPr>
          <p:cNvSpPr/>
          <p:nvPr/>
        </p:nvSpPr>
        <p:spPr>
          <a:xfrm>
            <a:off x="742950" y="2732706"/>
            <a:ext cx="293370" cy="384963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le 15">
            <a:extLst>
              <a:ext uri="{FF2B5EF4-FFF2-40B4-BE49-F238E27FC236}">
                <a16:creationId xmlns:a16="http://schemas.microsoft.com/office/drawing/2014/main" id="{ABA8624E-D9A2-4873-A559-DC598CBA9B7B}"/>
              </a:ext>
            </a:extLst>
          </p:cNvPr>
          <p:cNvSpPr/>
          <p:nvPr/>
        </p:nvSpPr>
        <p:spPr>
          <a:xfrm>
            <a:off x="2751551" y="2671840"/>
            <a:ext cx="466533" cy="31350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ole 16">
            <a:extLst>
              <a:ext uri="{FF2B5EF4-FFF2-40B4-BE49-F238E27FC236}">
                <a16:creationId xmlns:a16="http://schemas.microsoft.com/office/drawing/2014/main" id="{6E6FA28A-96A8-45F8-8909-521198D48DBD}"/>
              </a:ext>
            </a:extLst>
          </p:cNvPr>
          <p:cNvSpPr/>
          <p:nvPr/>
        </p:nvSpPr>
        <p:spPr>
          <a:xfrm>
            <a:off x="7837713" y="2925187"/>
            <a:ext cx="287383" cy="28827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ole 17">
            <a:extLst>
              <a:ext uri="{FF2B5EF4-FFF2-40B4-BE49-F238E27FC236}">
                <a16:creationId xmlns:a16="http://schemas.microsoft.com/office/drawing/2014/main" id="{539EC796-3C3B-464E-9DB4-99928F59A0F9}"/>
              </a:ext>
            </a:extLst>
          </p:cNvPr>
          <p:cNvSpPr/>
          <p:nvPr/>
        </p:nvSpPr>
        <p:spPr>
          <a:xfrm>
            <a:off x="8867840" y="2281646"/>
            <a:ext cx="415497" cy="32221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ole 18">
            <a:extLst>
              <a:ext uri="{FF2B5EF4-FFF2-40B4-BE49-F238E27FC236}">
                <a16:creationId xmlns:a16="http://schemas.microsoft.com/office/drawing/2014/main" id="{DC058F02-B342-4A3A-8938-AFA0A583F761}"/>
              </a:ext>
            </a:extLst>
          </p:cNvPr>
          <p:cNvSpPr/>
          <p:nvPr/>
        </p:nvSpPr>
        <p:spPr>
          <a:xfrm>
            <a:off x="10193972" y="2487265"/>
            <a:ext cx="296090" cy="18457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ore 19">
            <a:extLst>
              <a:ext uri="{FF2B5EF4-FFF2-40B4-BE49-F238E27FC236}">
                <a16:creationId xmlns:a16="http://schemas.microsoft.com/office/drawing/2014/main" id="{A79BDC4F-2F19-4A78-B9E9-1B291622AEB9}"/>
              </a:ext>
            </a:extLst>
          </p:cNvPr>
          <p:cNvSpPr/>
          <p:nvPr/>
        </p:nvSpPr>
        <p:spPr>
          <a:xfrm>
            <a:off x="10554789" y="2603863"/>
            <a:ext cx="200297" cy="29609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mile 20">
            <a:extLst>
              <a:ext uri="{FF2B5EF4-FFF2-40B4-BE49-F238E27FC236}">
                <a16:creationId xmlns:a16="http://schemas.microsoft.com/office/drawing/2014/main" id="{BCCD4616-CFA9-4B60-BC19-A025FD827AF4}"/>
              </a:ext>
            </a:extLst>
          </p:cNvPr>
          <p:cNvSpPr/>
          <p:nvPr/>
        </p:nvSpPr>
        <p:spPr>
          <a:xfrm>
            <a:off x="11295017" y="2281646"/>
            <a:ext cx="185308" cy="2056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mile 21">
            <a:extLst>
              <a:ext uri="{FF2B5EF4-FFF2-40B4-BE49-F238E27FC236}">
                <a16:creationId xmlns:a16="http://schemas.microsoft.com/office/drawing/2014/main" id="{871E45F5-247B-4FE6-93DF-F51299364C09}"/>
              </a:ext>
            </a:extLst>
          </p:cNvPr>
          <p:cNvSpPr/>
          <p:nvPr/>
        </p:nvSpPr>
        <p:spPr>
          <a:xfrm>
            <a:off x="9858103" y="2464526"/>
            <a:ext cx="185308" cy="1393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mile 22">
            <a:extLst>
              <a:ext uri="{FF2B5EF4-FFF2-40B4-BE49-F238E27FC236}">
                <a16:creationId xmlns:a16="http://schemas.microsoft.com/office/drawing/2014/main" id="{B94D810B-7EA2-4FD8-9C05-3F67CBB2DF44}"/>
              </a:ext>
            </a:extLst>
          </p:cNvPr>
          <p:cNvSpPr/>
          <p:nvPr/>
        </p:nvSpPr>
        <p:spPr>
          <a:xfrm>
            <a:off x="7837714" y="3526971"/>
            <a:ext cx="287383" cy="28827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tella a 5 punte 23">
            <a:extLst>
              <a:ext uri="{FF2B5EF4-FFF2-40B4-BE49-F238E27FC236}">
                <a16:creationId xmlns:a16="http://schemas.microsoft.com/office/drawing/2014/main" id="{FAA22625-AC83-4872-B393-8F9456432702}"/>
              </a:ext>
            </a:extLst>
          </p:cNvPr>
          <p:cNvSpPr/>
          <p:nvPr/>
        </p:nvSpPr>
        <p:spPr>
          <a:xfrm>
            <a:off x="4127863" y="2168434"/>
            <a:ext cx="165463" cy="29609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tella a 5 punte 24">
            <a:extLst>
              <a:ext uri="{FF2B5EF4-FFF2-40B4-BE49-F238E27FC236}">
                <a16:creationId xmlns:a16="http://schemas.microsoft.com/office/drawing/2014/main" id="{DCF0B834-B45C-4272-9765-FC76A533DC60}"/>
              </a:ext>
            </a:extLst>
          </p:cNvPr>
          <p:cNvSpPr/>
          <p:nvPr/>
        </p:nvSpPr>
        <p:spPr>
          <a:xfrm>
            <a:off x="1384663" y="176784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tella a 5 punte 25">
            <a:extLst>
              <a:ext uri="{FF2B5EF4-FFF2-40B4-BE49-F238E27FC236}">
                <a16:creationId xmlns:a16="http://schemas.microsoft.com/office/drawing/2014/main" id="{225A5007-80A5-46EE-9A74-F55EB2DC6ABD}"/>
              </a:ext>
            </a:extLst>
          </p:cNvPr>
          <p:cNvSpPr/>
          <p:nvPr/>
        </p:nvSpPr>
        <p:spPr>
          <a:xfrm>
            <a:off x="1672046" y="1793966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5 punte 26">
            <a:extLst>
              <a:ext uri="{FF2B5EF4-FFF2-40B4-BE49-F238E27FC236}">
                <a16:creationId xmlns:a16="http://schemas.microsoft.com/office/drawing/2014/main" id="{175A9900-A5BF-469E-A5F6-2478BAB27DFF}"/>
              </a:ext>
            </a:extLst>
          </p:cNvPr>
          <p:cNvSpPr/>
          <p:nvPr/>
        </p:nvSpPr>
        <p:spPr>
          <a:xfrm>
            <a:off x="1929221" y="2281646"/>
            <a:ext cx="82459" cy="890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tella a 5 punte 27">
            <a:extLst>
              <a:ext uri="{FF2B5EF4-FFF2-40B4-BE49-F238E27FC236}">
                <a16:creationId xmlns:a16="http://schemas.microsoft.com/office/drawing/2014/main" id="{579F6040-B78A-47B2-A105-B442341A9B17}"/>
              </a:ext>
            </a:extLst>
          </p:cNvPr>
          <p:cNvSpPr/>
          <p:nvPr/>
        </p:nvSpPr>
        <p:spPr>
          <a:xfrm>
            <a:off x="2070418" y="2168434"/>
            <a:ext cx="185102" cy="1132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9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914">
        <p14:reveal/>
      </p:transition>
    </mc:Choice>
    <mc:Fallback xmlns="">
      <p:transition spd="slow" advTm="391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9|3.2|2.2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2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|2.4"/>
</p:tagLst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204</TotalTime>
  <Words>70</Words>
  <Application>Microsoft Office PowerPoint</Application>
  <PresentationFormat>Widescreen</PresentationFormat>
  <Paragraphs>10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Algerian</vt:lpstr>
      <vt:lpstr>Century Gothic</vt:lpstr>
      <vt:lpstr>Comic Sans MS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VIVIAMO APPIENO LA NOSTRA VITA… COME UN’AVVENTURA MERAVIGLIOSA</vt:lpstr>
      <vt:lpstr>OPEN – DAY PLESSO ARANGEA 14 GENNAIO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Renato</dc:creator>
  <cp:lastModifiedBy>Renato</cp:lastModifiedBy>
  <cp:revision>25</cp:revision>
  <dcterms:created xsi:type="dcterms:W3CDTF">2023-01-17T15:21:36Z</dcterms:created>
  <dcterms:modified xsi:type="dcterms:W3CDTF">2023-01-18T12:54:03Z</dcterms:modified>
</cp:coreProperties>
</file>